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3/26/2021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9685147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Keep it Short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poppers, 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8’ fault lines, 2 medium fault lines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7DBDBD1-E045-4093-B680-E8218D7EE4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302737"/>
            <a:ext cx="7025776" cy="546866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Keep it Short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Keep it Short is a 12 round, 60 point, Comstock course of fire. There are 4 USPSA targets, 2 colt poppers, and 2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completely outside the shooting area, wrists above shoulders. Handgun is UNLOADED and holstered.</a:t>
            </a:r>
          </a:p>
          <a:p>
            <a:endParaRPr lang="en-US" dirty="0"/>
          </a:p>
          <a:p>
            <a:r>
              <a:rPr lang="en-US" dirty="0"/>
              <a:t>PCC start position is completely outside the shooting area, stock on belt. Carbine is UNLOADED.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156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2021-03-26T14:21:08Z</dcterms:modified>
  <cp:category>Shooting</cp:category>
</cp:coreProperties>
</file>

<file path=docProps/thumbnail.jpeg>
</file>